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A280"/>
    <a:srgbClr val="E4F4FC"/>
    <a:srgbClr val="D9F0FB"/>
    <a:srgbClr val="0000FF"/>
    <a:srgbClr val="F5F0FE"/>
    <a:srgbClr val="FFEFF9"/>
    <a:srgbClr val="129E7D"/>
    <a:srgbClr val="FEFAE2"/>
    <a:srgbClr val="ECE3FD"/>
    <a:srgbClr val="B09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22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1343-84BF-4E7F-B502-56DAF3C90BA3}" type="datetimeFigureOut">
              <a:rPr lang="th-TH" smtClean="0"/>
              <a:t>25/04/65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A8A-6FE6-4F59-8A6A-ED9538E672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209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1343-84BF-4E7F-B502-56DAF3C90BA3}" type="datetimeFigureOut">
              <a:rPr lang="th-TH" smtClean="0"/>
              <a:t>25/04/65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A8A-6FE6-4F59-8A6A-ED9538E672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3370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1343-84BF-4E7F-B502-56DAF3C90BA3}" type="datetimeFigureOut">
              <a:rPr lang="th-TH" smtClean="0"/>
              <a:t>25/04/65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A8A-6FE6-4F59-8A6A-ED9538E672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283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1343-84BF-4E7F-B502-56DAF3C90BA3}" type="datetimeFigureOut">
              <a:rPr lang="th-TH" smtClean="0"/>
              <a:t>25/04/65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A8A-6FE6-4F59-8A6A-ED9538E672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284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1343-84BF-4E7F-B502-56DAF3C90BA3}" type="datetimeFigureOut">
              <a:rPr lang="th-TH" smtClean="0"/>
              <a:t>25/04/65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A8A-6FE6-4F59-8A6A-ED9538E672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46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1343-84BF-4E7F-B502-56DAF3C90BA3}" type="datetimeFigureOut">
              <a:rPr lang="th-TH" smtClean="0"/>
              <a:t>25/04/65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A8A-6FE6-4F59-8A6A-ED9538E672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2393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1343-84BF-4E7F-B502-56DAF3C90BA3}" type="datetimeFigureOut">
              <a:rPr lang="th-TH" smtClean="0"/>
              <a:t>25/04/65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A8A-6FE6-4F59-8A6A-ED9538E672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974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1343-84BF-4E7F-B502-56DAF3C90BA3}" type="datetimeFigureOut">
              <a:rPr lang="th-TH" smtClean="0"/>
              <a:t>25/04/65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A8A-6FE6-4F59-8A6A-ED9538E672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97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1343-84BF-4E7F-B502-56DAF3C90BA3}" type="datetimeFigureOut">
              <a:rPr lang="th-TH" smtClean="0"/>
              <a:t>25/04/65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A8A-6FE6-4F59-8A6A-ED9538E672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8476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1343-84BF-4E7F-B502-56DAF3C90BA3}" type="datetimeFigureOut">
              <a:rPr lang="th-TH" smtClean="0"/>
              <a:t>25/04/65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A8A-6FE6-4F59-8A6A-ED9538E672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079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1343-84BF-4E7F-B502-56DAF3C90BA3}" type="datetimeFigureOut">
              <a:rPr lang="th-TH" smtClean="0"/>
              <a:t>25/04/65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A8A-6FE6-4F59-8A6A-ED9538E672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84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31343-84BF-4E7F-B502-56DAF3C90BA3}" type="datetimeFigureOut">
              <a:rPr lang="th-TH" smtClean="0"/>
              <a:t>25/04/65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F9A8A-6FE6-4F59-8A6A-ED9538E672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668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352595" y="105925"/>
            <a:ext cx="809625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ผลการตรวจสอบคุณภาพน้ำบริโภค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สำนักงานสาธารณสุขจังหวัดเพชรบุรี</a:t>
            </a:r>
          </a:p>
        </p:txBody>
      </p:sp>
      <p:sp>
        <p:nvSpPr>
          <p:cNvPr id="7" name="Rounded Rectangle 18">
            <a:extLst>
              <a:ext uri="{FF2B5EF4-FFF2-40B4-BE49-F238E27FC236}">
                <a16:creationId xmlns="" xmlns:a16="http://schemas.microsoft.com/office/drawing/2014/main" id="{E19F3F01-9A24-4E72-A8F5-C5DE9ED60EDB}"/>
              </a:ext>
            </a:extLst>
          </p:cNvPr>
          <p:cNvSpPr/>
          <p:nvPr/>
        </p:nvSpPr>
        <p:spPr>
          <a:xfrm>
            <a:off x="30232" y="12008349"/>
            <a:ext cx="9570968" cy="811823"/>
          </a:xfrm>
          <a:prstGeom prst="roundRect">
            <a:avLst/>
          </a:prstGeom>
          <a:solidFill>
            <a:srgbClr val="E8FCF7"/>
          </a:solidFill>
          <a:ln w="38100">
            <a:solidFill>
              <a:srgbClr val="16C49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แนวข้อสอบนักทรัพยากรบุคคล กระทรวงสาธารรสุข - ศูนย์รวมแนวข้อสอบ ราชการ  รัฐวิสาหกิจ ทุกหน่วยงาน : Inspired by LnwShop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1" y="117867"/>
            <a:ext cx="1272327" cy="127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กล่องข้อความ 12"/>
          <p:cNvSpPr txBox="1"/>
          <p:nvPr/>
        </p:nvSpPr>
        <p:spPr>
          <a:xfrm>
            <a:off x="30231" y="12121873"/>
            <a:ext cx="9800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129E7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 </a:t>
            </a:r>
            <a:r>
              <a:rPr lang="en-US" sz="3200" b="1" dirty="0" smtClean="0">
                <a:solidFill>
                  <a:srgbClr val="129E7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200" b="1" dirty="0" smtClean="0">
                <a:solidFill>
                  <a:srgbClr val="129E7D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กลุ่มงานอนามัยสิ่งแวดล้อมและอาชีวอนามัย สำนักงานสาธารณสุขจังหวัดเพชรบุรี</a:t>
            </a:r>
            <a:endParaRPr lang="th-TH" sz="3200" b="1" dirty="0">
              <a:solidFill>
                <a:srgbClr val="129E7D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="" xmlns:a16="http://schemas.microsoft.com/office/drawing/2014/main" id="{F8F0B68A-650D-4258-86B8-759D5616C90B}"/>
              </a:ext>
            </a:extLst>
          </p:cNvPr>
          <p:cNvSpPr/>
          <p:nvPr/>
        </p:nvSpPr>
        <p:spPr>
          <a:xfrm>
            <a:off x="22353" y="1661833"/>
            <a:ext cx="9578847" cy="3570810"/>
          </a:xfrm>
          <a:prstGeom prst="roundRect">
            <a:avLst/>
          </a:prstGeom>
          <a:solidFill>
            <a:srgbClr val="F5F0FE"/>
          </a:solidFill>
          <a:ln w="38100">
            <a:solidFill>
              <a:srgbClr val="B099F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-207598" y="1723989"/>
            <a:ext cx="10420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FreesiaUPC" panose="020B0604020202020204" pitchFamily="34" charset="-34"/>
                <a:cs typeface="+mj-cs"/>
              </a:rPr>
              <a:t>ในวันที่ 12 เมษายน 2565 </a:t>
            </a: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30231" y="2295686"/>
            <a:ext cx="94488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thaiDist">
              <a:defRPr/>
            </a:pPr>
            <a:r>
              <a:rPr lang="th-TH" sz="3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	</a:t>
            </a:r>
            <a:r>
              <a:rPr lang="th-TH" sz="3600" b="1" dirty="0" smtClean="0">
                <a:solidFill>
                  <a:srgbClr val="12A28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นายณรงค์ฤทธิ์ คงสมาน หัวหน้ากลุ่มงานอนามัยสิ่งแวดล้อมและ     อาชีวอนามัย สาธารณสุขจังหวัดเพชรบุรี ได้ดำเนินการตรวจเชื้อแบคทีเรียในน้ำบริโภคจากตู้กดน้ำดื่ม ภายในสำนักงานสาธารณสุขจังหวัดเพชรบุรี               ณ อาคารหลังใหม่ ชั้น 1 </a:t>
            </a:r>
            <a:r>
              <a:rPr lang="en-US" sz="3600" b="1" dirty="0" smtClean="0">
                <a:solidFill>
                  <a:srgbClr val="12A28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,</a:t>
            </a:r>
            <a:r>
              <a:rPr lang="th-TH" sz="3600" b="1" dirty="0" smtClean="0">
                <a:solidFill>
                  <a:srgbClr val="12A28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 </a:t>
            </a:r>
            <a:r>
              <a:rPr lang="en-US" sz="3600" b="1" dirty="0" smtClean="0">
                <a:solidFill>
                  <a:srgbClr val="12A28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,</a:t>
            </a:r>
            <a:r>
              <a:rPr lang="th-TH" sz="3600" b="1" dirty="0" smtClean="0">
                <a:solidFill>
                  <a:srgbClr val="12A28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 และชั้น 4 จำนวนทั้งหมด 4 ตู้ ซึ่งผลการตรวจสอบพบว่า ไม่พบเชื้อแบคทีเรียในตู้น้ำดื่มทั้ง 4 ตู้ </a:t>
            </a:r>
            <a:endParaRPr lang="en-US" sz="3600" b="1" dirty="0">
              <a:solidFill>
                <a:srgbClr val="12A28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7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232643"/>
            <a:ext cx="3436869" cy="3029471"/>
          </a:xfrm>
          <a:prstGeom prst="rect">
            <a:avLst/>
          </a:prstGeom>
        </p:spPr>
      </p:pic>
      <p:pic>
        <p:nvPicPr>
          <p:cNvPr id="18" name="ตัวแทนเนื้อหา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869" y="5238751"/>
            <a:ext cx="3347154" cy="3023364"/>
          </a:xfrm>
          <a:prstGeom prst="rect">
            <a:avLst/>
          </a:prstGeom>
        </p:spPr>
      </p:pic>
      <p:pic>
        <p:nvPicPr>
          <p:cNvPr id="19" name="ตัวแทนเนื้อหา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023" y="5281047"/>
            <a:ext cx="2817177" cy="2986672"/>
          </a:xfrm>
          <a:prstGeom prst="rect">
            <a:avLst/>
          </a:prstGeom>
        </p:spPr>
      </p:pic>
      <p:pic>
        <p:nvPicPr>
          <p:cNvPr id="20" name="ตัวแทนเนื้อหา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8243539"/>
            <a:ext cx="4114800" cy="3221038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270854"/>
            <a:ext cx="4478000" cy="3193723"/>
          </a:xfrm>
          <a:prstGeom prst="rect">
            <a:avLst/>
          </a:prstGeom>
        </p:spPr>
      </p:pic>
      <p:sp>
        <p:nvSpPr>
          <p:cNvPr id="24" name="กล่องข้อความ 23"/>
          <p:cNvSpPr txBox="1"/>
          <p:nvPr/>
        </p:nvSpPr>
        <p:spPr>
          <a:xfrm>
            <a:off x="740809" y="11403021"/>
            <a:ext cx="373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thaiDist">
              <a:defRPr/>
            </a:pPr>
            <a:r>
              <a:rPr lang="th-TH" sz="3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	</a:t>
            </a:r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ก่อนตรวจ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4468961" y="11464577"/>
            <a:ext cx="5772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thaiDist">
              <a:defRPr/>
            </a:pPr>
            <a:r>
              <a:rPr lang="th-TH" sz="24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8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หลังตั้งไว้ที่อุณหภูมิห้อง นาน 24-28 ชั่วโมง</a:t>
            </a:r>
            <a:endParaRPr lang="en-US" sz="2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ลูกศรขวา 5"/>
          <p:cNvSpPr/>
          <p:nvPr/>
        </p:nvSpPr>
        <p:spPr>
          <a:xfrm>
            <a:off x="4553575" y="9448615"/>
            <a:ext cx="857250" cy="8382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098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1425</TotalTime>
  <Words>30</Words>
  <Application>Microsoft Office PowerPoint</Application>
  <PresentationFormat>กระดาษ A3 (297x420 มม.)</PresentationFormat>
  <Paragraphs>7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9" baseType="lpstr">
      <vt:lpstr>Angsana New</vt:lpstr>
      <vt:lpstr>Arial</vt:lpstr>
      <vt:lpstr>Calibri</vt:lpstr>
      <vt:lpstr>Calibri Light</vt:lpstr>
      <vt:lpstr>Cordia New</vt:lpstr>
      <vt:lpstr>FreesiaUPC</vt:lpstr>
      <vt:lpstr>TH K2D July8</vt:lpstr>
      <vt:lpstr>ธีมของ Office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PAWINEE SANSAMRAN</dc:creator>
  <cp:lastModifiedBy>Occ-Dell</cp:lastModifiedBy>
  <cp:revision>117</cp:revision>
  <dcterms:created xsi:type="dcterms:W3CDTF">2020-03-31T05:35:21Z</dcterms:created>
  <dcterms:modified xsi:type="dcterms:W3CDTF">2022-04-25T08:50:19Z</dcterms:modified>
</cp:coreProperties>
</file>